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slide" Target="slides/slide38.xml" /><Relationship Id="rId47" Type="http://schemas.openxmlformats.org/officeDocument/2006/relationships/slide" Target="slides/slide43.xml" /><Relationship Id="rId50" Type="http://schemas.openxmlformats.org/officeDocument/2006/relationships/slide" Target="slides/slide46.xml" /><Relationship Id="rId55"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slide" Target="slides/slide37.xml" /><Relationship Id="rId54"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slide" Target="slides/slide41.xml" /><Relationship Id="rId53" Type="http://schemas.openxmlformats.org/officeDocument/2006/relationships/commentAuthors" Target="commentAuthors.xml" /><Relationship Id="rId58" Type="http://schemas.microsoft.com/office/2016/11/relationships/changesInfo" Target="changesInfos/changesInfo1.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slide" Target="slides/slide45.xml" /><Relationship Id="rId57" Type="http://schemas.openxmlformats.org/officeDocument/2006/relationships/tableStyles" Target="tableStyles.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handoutMaster" Target="handoutMasters/handout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slide" Target="slides/slide44.xml" /><Relationship Id="rId56" Type="http://schemas.openxmlformats.org/officeDocument/2006/relationships/theme" Target="theme/theme1.xml" /><Relationship Id="rId8" Type="http://schemas.openxmlformats.org/officeDocument/2006/relationships/slide" Target="slides/slide4.xml" /><Relationship Id="rId51" Type="http://schemas.openxmlformats.org/officeDocument/2006/relationships/notesMaster" Target="notesMasters/notesMaster1.xml" /><Relationship Id="rId3" Type="http://schemas.openxmlformats.org/officeDocument/2006/relationships/customXml" Target="../customXml/item3.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1.xml" /></Relationships>
</file>

<file path=ppt/slides/_rels/slide34.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7.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13.xml" /></Relationships>
</file>

<file path=ppt/slides/_rels/slide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Mbaeyi</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Chibuikem</a:t>
            </a:r>
            <a:r>
              <a:rPr lang="en-US" dirty="0">
                <a:solidFill>
                  <a:schemeClr val="bg2"/>
                </a:solidFill>
                <a:latin typeface="Abadi"/>
                <a:ea typeface="SF Pro" pitchFamily="2" charset="0"/>
                <a:cs typeface="SF Pro" pitchFamily="2" charset="0"/>
              </a:rPr>
              <a:t> </a:t>
            </a:r>
          </a:p>
          <a:p>
            <a:r>
              <a:rPr lang="en-US">
                <a:solidFill>
                  <a:schemeClr val="bg2"/>
                </a:solidFill>
                <a:latin typeface="Abadi" panose="020B0604020104020204" pitchFamily="34" charset="0"/>
                <a:ea typeface="SF Pro" pitchFamily="2" charset="0"/>
                <a:cs typeface="SF Pro" pitchFamily="2" charset="0"/>
              </a:rPr>
              <a:t>4th </a:t>
            </a:r>
            <a:r>
              <a:rPr lang="en-US" dirty="0">
                <a:solidFill>
                  <a:schemeClr val="bg2"/>
                </a:solidFill>
                <a:latin typeface="Abadi" panose="020B0604020104020204" pitchFamily="34" charset="0"/>
                <a:ea typeface="SF Pro" pitchFamily="2" charset="0"/>
                <a:cs typeface="SF Pro" pitchFamily="2" charset="0"/>
              </a:rPr>
              <a:t>November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https://github.com/JMbaeyi/IBM-Data-Science-Capstone-SpaceX/blob/main/Data%20Wrangling.ipynb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https://github.com/JMbaeyi/IBM-Data-Science-Capstone-SpaceX/blob/main/EDA%20with%20Data%20Visualization.ipynb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https://github.com/JMbaeyi/IBM-Data-Science-Capstone-SpaceX/blob/main/EDA%20with%20SQL.ipynb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https://github.com/JMbaeyi/IBM-Data-Science-Capstone-SpaceX/blob/main/app.py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https://github.com/JMbaeyi/IBM-Data-Science-Capstone-SpaceX/blob/main/Machine%20Learning%20Prediction.ipynb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73817" y="2270805"/>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2216" y="1799648"/>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https://github.com/JMbaeyi/IBM-Data-Science-Capstone-SpaceX/blob/main/Data%20Collection%20API.ipynb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https://github.com/JMbaeyi/IBM-Data-Science-Capstone-SpaceX/blob/main/Data%20Collection%20with%20Web%20Scraping.ipynb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err="1">
                <a:solidFill>
                  <a:srgbClr val="0B49CB"/>
                </a:solidFill>
                <a:latin typeface="Abadi"/>
              </a:rPr>
              <a:t>webscraping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mbaeyichibuikem@gmail.com</cp:lastModifiedBy>
  <cp:revision>202</cp:revision>
  <dcterms:created xsi:type="dcterms:W3CDTF">2021-04-29T18:58:34Z</dcterms:created>
  <dcterms:modified xsi:type="dcterms:W3CDTF">2023-11-04T15:29:27Z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